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66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16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95290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941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61783" y="2813178"/>
            <a:ext cx="12892904" cy="5700628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-25400" y="8796318"/>
            <a:ext cx="13004801" cy="932275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</a:t>
            </a:r>
            <a:r>
              <a:rPr dirty="0" smtClean="0"/>
              <a:t>|  </a:t>
            </a:r>
            <a:r>
              <a:rPr lang="it-IT" dirty="0" smtClean="0"/>
              <a:t>Bari</a:t>
            </a:r>
            <a:r>
              <a:rPr dirty="0" smtClean="0"/>
              <a:t>,</a:t>
            </a:r>
            <a:r>
              <a:rPr lang="it-IT" dirty="0" smtClean="0"/>
              <a:t> 26 Maggio 2017| ARTI, Via G. Petroni 15/F.1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123" name="Shape 123"/>
          <p:cNvSpPr/>
          <p:nvPr/>
        </p:nvSpPr>
        <p:spPr>
          <a:xfrm>
            <a:off x="540842" y="1946380"/>
            <a:ext cx="5963969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800">
                <a:solidFill>
                  <a:srgbClr val="53585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4000" dirty="0" smtClean="0"/>
              <a:t>Titolo</a:t>
            </a:r>
            <a:r>
              <a:rPr sz="4000" dirty="0" smtClean="0"/>
              <a:t> </a:t>
            </a:r>
            <a:r>
              <a:rPr lang="it-IT" sz="4000" dirty="0" smtClean="0"/>
              <a:t>del </a:t>
            </a:r>
            <a:r>
              <a:rPr sz="4000" dirty="0" err="1" smtClean="0"/>
              <a:t>Progetto</a:t>
            </a:r>
            <a:r>
              <a:rPr lang="it-IT" sz="4000" dirty="0" smtClean="0"/>
              <a:t>: </a:t>
            </a:r>
          </a:p>
        </p:txBody>
      </p:sp>
      <p:sp>
        <p:nvSpPr>
          <p:cNvPr id="124" name="Shape 124"/>
          <p:cNvSpPr/>
          <p:nvPr/>
        </p:nvSpPr>
        <p:spPr>
          <a:xfrm>
            <a:off x="540842" y="3436608"/>
            <a:ext cx="531626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dirty="0" smtClean="0"/>
              <a:t>Settore: 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540842" y="5272405"/>
            <a:ext cx="854201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pPr>
            <a:r>
              <a:rPr lang="it-IT" dirty="0" smtClean="0"/>
              <a:t>Referente</a:t>
            </a:r>
            <a:r>
              <a:rPr dirty="0" smtClean="0"/>
              <a:t>: Nome </a:t>
            </a:r>
            <a:r>
              <a:rPr dirty="0" err="1"/>
              <a:t>Cognome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540842" y="6753042"/>
            <a:ext cx="11923115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pPr>
            <a:r>
              <a:rPr dirty="0"/>
              <a:t>Team: Nome </a:t>
            </a:r>
            <a:r>
              <a:rPr dirty="0" err="1" smtClean="0"/>
              <a:t>Cognome</a:t>
            </a:r>
            <a:r>
              <a:rPr lang="it-IT" dirty="0" smtClean="0"/>
              <a:t>; </a:t>
            </a:r>
            <a:r>
              <a:rPr dirty="0" smtClean="0"/>
              <a:t>Nome </a:t>
            </a:r>
            <a:r>
              <a:rPr dirty="0" err="1" smtClean="0"/>
              <a:t>Cognome</a:t>
            </a:r>
            <a:r>
              <a:rPr lang="it-IT" dirty="0" smtClean="0"/>
              <a:t>;</a:t>
            </a:r>
            <a:r>
              <a:rPr dirty="0" smtClean="0"/>
              <a:t> </a:t>
            </a:r>
            <a:endParaRPr dirty="0"/>
          </a:p>
          <a:p>
            <a: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pPr>
            <a:r>
              <a:rPr dirty="0"/>
              <a:t>Nome </a:t>
            </a:r>
            <a:r>
              <a:rPr dirty="0" err="1" smtClean="0"/>
              <a:t>Cognome</a:t>
            </a:r>
            <a:r>
              <a:rPr lang="it-IT" dirty="0" smtClean="0"/>
              <a:t>; </a:t>
            </a:r>
            <a:r>
              <a:rPr dirty="0" smtClean="0"/>
              <a:t>Nome </a:t>
            </a:r>
            <a:r>
              <a:rPr dirty="0" err="1"/>
              <a:t>Cognome</a:t>
            </a:r>
            <a:r>
              <a:rPr dirty="0"/>
              <a:t>,    </a:t>
            </a:r>
          </a:p>
        </p:txBody>
      </p:sp>
      <p:sp>
        <p:nvSpPr>
          <p:cNvPr id="128" name="Shape 128"/>
          <p:cNvSpPr/>
          <p:nvPr/>
        </p:nvSpPr>
        <p:spPr>
          <a:xfrm>
            <a:off x="12000417" y="8944970"/>
            <a:ext cx="83260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pic>
        <p:nvPicPr>
          <p:cNvPr id="13" name="image10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070086" y="197221"/>
            <a:ext cx="1150748" cy="1044654"/>
          </a:xfrm>
          <a:prstGeom prst="rect">
            <a:avLst/>
          </a:prstGeom>
          <a:ln/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309" y="413535"/>
            <a:ext cx="1495634" cy="80973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25400" y="0"/>
            <a:ext cx="13030200" cy="1532237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94217" y="378471"/>
            <a:ext cx="815551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Il Bisogno da soddisfare o Problema da risolvere </a:t>
            </a:r>
            <a:endParaRPr sz="28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25400" y="0"/>
            <a:ext cx="13030200" cy="1421027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518984" y="364922"/>
            <a:ext cx="10812162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La Soluzione offerta o i Prodotti/Servizi che si intendono proporre</a:t>
            </a:r>
            <a:endParaRPr sz="28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476" y="8685931"/>
            <a:ext cx="3048264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424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25400" y="0"/>
            <a:ext cx="13030200" cy="1184963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94217" y="215722"/>
            <a:ext cx="8312956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Il Mercato di sbocco a cui si rivolge il Progetto</a:t>
            </a:r>
            <a:endParaRPr sz="28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4775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0" y="720"/>
            <a:ext cx="13030201" cy="1272026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94217" y="302865"/>
            <a:ext cx="868685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 Competitor già esistenti del Progetto</a:t>
            </a:r>
            <a:endParaRPr sz="28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65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19"/>
            <a:ext cx="13030201" cy="1222599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2" y="197897"/>
            <a:ext cx="596396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Il Business Model del Progetto</a:t>
            </a:r>
            <a:endParaRPr sz="2800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19"/>
            <a:ext cx="13030200" cy="1281087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1" y="292897"/>
            <a:ext cx="1231758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La </a:t>
            </a:r>
            <a:r>
              <a:rPr lang="it-IT" sz="2800" dirty="0" err="1" smtClean="0"/>
              <a:t>Roadmap</a:t>
            </a:r>
            <a:r>
              <a:rPr lang="it-IT" sz="2800" dirty="0" smtClean="0"/>
              <a:t> del Progetto (gli obiettivi e le tappe da raggiungere in tre anni)  </a:t>
            </a:r>
            <a:endParaRPr sz="2800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609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20"/>
            <a:ext cx="13030200" cy="1106284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1" y="253275"/>
            <a:ext cx="998780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La composizione del Team (già esistente o ideale: specificare) </a:t>
            </a:r>
            <a:endParaRPr sz="2800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60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19"/>
            <a:ext cx="13030200" cy="1166649"/>
          </a:xfrm>
          <a:prstGeom prst="rect">
            <a:avLst/>
          </a:prstGeom>
          <a:solidFill>
            <a:srgbClr val="DA291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4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494217" y="8944971"/>
            <a:ext cx="831295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/>
              <a:t>Puglia Startup Pitch Session|  Bari, 26 Maggio 2017| ARTI, Via G. Petroni 15/F.1 </a:t>
            </a:r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2" y="295814"/>
            <a:ext cx="12049224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Principali previsioni economiche e fabbisogni di investimento entro tre anni </a:t>
            </a:r>
            <a:endParaRPr sz="2800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5474" y="8685931"/>
            <a:ext cx="3048264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0427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FDFFFC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200" b="0" i="0" u="none" strike="noStrike" cap="none" spc="0" normalizeH="0" baseline="0">
            <a:ln>
              <a:noFill/>
            </a:ln>
            <a:solidFill>
              <a:srgbClr val="FDFFFC"/>
            </a:solidFill>
            <a:effectLst/>
            <a:uFillTx/>
            <a:latin typeface="Helvetica Neue LT Std 35 Thin"/>
            <a:ea typeface="Helvetica Neue LT Std 35 Thin"/>
            <a:cs typeface="Helvetica Neue LT Std 35 Thin"/>
            <a:sym typeface="Helvetica Neue LT Std 35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200" b="0" i="0" u="none" strike="noStrike" cap="none" spc="0" normalizeH="0" baseline="0">
            <a:ln>
              <a:noFill/>
            </a:ln>
            <a:solidFill>
              <a:srgbClr val="FDFFFC"/>
            </a:solidFill>
            <a:effectLst/>
            <a:uFillTx/>
            <a:latin typeface="Helvetica Neue LT Std 35 Thin"/>
            <a:ea typeface="Helvetica Neue LT Std 35 Thin"/>
            <a:cs typeface="Helvetica Neue LT Std 35 Thin"/>
            <a:sym typeface="Helvetica Neue LT Std 35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295</Words>
  <Application>Microsoft Office PowerPoint</Application>
  <PresentationFormat>Personalizzato</PresentationFormat>
  <Paragraphs>42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Helvetica</vt:lpstr>
      <vt:lpstr>Helvetica Light</vt:lpstr>
      <vt:lpstr>Helvetica Neue</vt:lpstr>
      <vt:lpstr>Helvetica Neue LT Std 35 Thin</vt:lpstr>
      <vt:lpstr>Helvetica Neue LT Std 65 Medium</vt:lpstr>
      <vt:lpstr>Helvetica Neue LT Std 75 Bold</vt:lpstr>
      <vt:lpstr>White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lancianese</dc:creator>
  <cp:lastModifiedBy>lancianese</cp:lastModifiedBy>
  <cp:revision>10</cp:revision>
  <dcterms:modified xsi:type="dcterms:W3CDTF">2017-05-05T11:20:46Z</dcterms:modified>
</cp:coreProperties>
</file>